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1"/>
  </p:notesMasterIdLst>
  <p:sldIdLst>
    <p:sldId id="734" r:id="rId3"/>
    <p:sldId id="733" r:id="rId4"/>
    <p:sldId id="743" r:id="rId5"/>
    <p:sldId id="735" r:id="rId6"/>
    <p:sldId id="738" r:id="rId7"/>
    <p:sldId id="737" r:id="rId8"/>
    <p:sldId id="739" r:id="rId9"/>
    <p:sldId id="740" r:id="rId10"/>
    <p:sldId id="741" r:id="rId11"/>
    <p:sldId id="742" r:id="rId12"/>
    <p:sldId id="721" r:id="rId13"/>
    <p:sldId id="717" r:id="rId14"/>
    <p:sldId id="642" r:id="rId15"/>
    <p:sldId id="664" r:id="rId16"/>
    <p:sldId id="660" r:id="rId17"/>
    <p:sldId id="661" r:id="rId18"/>
    <p:sldId id="445" r:id="rId19"/>
    <p:sldId id="584" r:id="rId20"/>
    <p:sldId id="659" r:id="rId21"/>
    <p:sldId id="600" r:id="rId22"/>
    <p:sldId id="678" r:id="rId23"/>
    <p:sldId id="677" r:id="rId24"/>
    <p:sldId id="602" r:id="rId25"/>
    <p:sldId id="670" r:id="rId26"/>
    <p:sldId id="671" r:id="rId27"/>
    <p:sldId id="672" r:id="rId28"/>
    <p:sldId id="674" r:id="rId29"/>
    <p:sldId id="675" r:id="rId30"/>
    <p:sldId id="676" r:id="rId31"/>
    <p:sldId id="585" r:id="rId32"/>
    <p:sldId id="620" r:id="rId33"/>
    <p:sldId id="621" r:id="rId34"/>
    <p:sldId id="692" r:id="rId35"/>
    <p:sldId id="629" r:id="rId36"/>
    <p:sldId id="632" r:id="rId37"/>
    <p:sldId id="698" r:id="rId38"/>
    <p:sldId id="679" r:id="rId39"/>
    <p:sldId id="707" r:id="rId40"/>
    <p:sldId id="586" r:id="rId41"/>
    <p:sldId id="627" r:id="rId42"/>
    <p:sldId id="628" r:id="rId43"/>
    <p:sldId id="700" r:id="rId44"/>
    <p:sldId id="702" r:id="rId45"/>
    <p:sldId id="703" r:id="rId46"/>
    <p:sldId id="704" r:id="rId47"/>
    <p:sldId id="719" r:id="rId48"/>
    <p:sldId id="720" r:id="rId49"/>
    <p:sldId id="701" r:id="rId50"/>
    <p:sldId id="706" r:id="rId51"/>
    <p:sldId id="718" r:id="rId52"/>
    <p:sldId id="587" r:id="rId53"/>
    <p:sldId id="705" r:id="rId54"/>
    <p:sldId id="588" r:id="rId55"/>
    <p:sldId id="710" r:id="rId56"/>
    <p:sldId id="715" r:id="rId57"/>
    <p:sldId id="714" r:id="rId58"/>
    <p:sldId id="655" r:id="rId59"/>
    <p:sldId id="712" r:id="rId6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2" autoAdjust="0"/>
    <p:restoredTop sz="82636" autoAdjust="0"/>
  </p:normalViewPr>
  <p:slideViewPr>
    <p:cSldViewPr snapToGrid="0">
      <p:cViewPr>
        <p:scale>
          <a:sx n="83" d="100"/>
          <a:sy n="83" d="100"/>
        </p:scale>
        <p:origin x="-2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1:30</a:t>
            </a:r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まず導入として、このセッションの背景について説明いたします。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2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15日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15日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gilealliance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xunitpatterns.com/Goals%20of%20Test%20Automation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xunitpatterns.com/Goals%20of%20Test%20Automation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23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毎年参加されている方は除きます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3567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65331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5"/>
    </mc:Choice>
    <mc:Fallback xmlns="">
      <p:transition spd="slow" advTm="206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6"/>
    </mc:Choice>
    <mc:Fallback xmlns="">
      <p:transition spd="slow" advTm="261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0"/>
    </mc:Choice>
    <mc:Fallback xmlns="">
      <p:transition spd="slow" advTm="504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2"/>
    </mc:Choice>
    <mc:Fallback xmlns="">
      <p:transition spd="slow" advTm="374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0"/>
    </mc:Choice>
    <mc:Fallback xmlns="">
      <p:transition spd="slow" advTm="32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79797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Global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Conference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endParaRPr kumimoji="1"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2"/>
    </mc:Choice>
    <mc:Fallback xmlns="">
      <p:transition spd="slow" advTm="326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B9D00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38679"/>
              </p:ext>
            </p:extLst>
          </p:nvPr>
        </p:nvGraphicFramePr>
        <p:xfrm>
          <a:off x="628650" y="1863000"/>
          <a:ext cx="7886700" cy="313200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±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0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最大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同時並行トラック数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40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か国以上）</a:t>
                      </a:r>
                      <a:endParaRPr kumimoji="1" lang="en-US" altLang="ja-JP" sz="2400" b="0" i="0" dirty="0" smtClean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002935"/>
            <a:ext cx="7886700" cy="1092563"/>
          </a:xfrm>
          <a:noFill/>
          <a:ln>
            <a:solidFill>
              <a:srgbClr val="79797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Learning/Practicing/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9662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46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未来の研究・提言の増加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66421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2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実際に参加してみての印象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例年になく世界的な著名人が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数年前に初めて登壇した人たちが、継続参加して著名になっている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.2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2738</TotalTime>
  <Words>1872</Words>
  <Application>Microsoft Macintosh PowerPoint</Application>
  <PresentationFormat>画面に合わせる (4:3)</PresentationFormat>
  <Paragraphs>559</Paragraphs>
  <Slides>58</Slides>
  <Notes>54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60" baseType="lpstr">
      <vt:lpstr>Office テーマ</vt:lpstr>
      <vt:lpstr>1_Office テーマ</vt:lpstr>
      <vt:lpstr>Report of Agile2018</vt:lpstr>
      <vt:lpstr>Hiroyuki Ito (The HIRO)</vt:lpstr>
      <vt:lpstr>What is Agile2018?</vt:lpstr>
      <vt:lpstr>Basic Information</vt:lpstr>
      <vt:lpstr>Categories (2018)</vt:lpstr>
      <vt:lpstr>[FYI] Categories (2017)</vt:lpstr>
      <vt:lpstr>セッションの変化</vt:lpstr>
      <vt:lpstr>セッション数の増減</vt:lpstr>
      <vt:lpstr>実際に参加してみての印象</vt:lpstr>
      <vt:lpstr>見つけた著名人</vt:lpstr>
      <vt:lpstr>今回の参加目的</vt:lpstr>
      <vt:lpstr>前提／背景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4361</cp:revision>
  <dcterms:created xsi:type="dcterms:W3CDTF">2016-11-21T06:16:44Z</dcterms:created>
  <dcterms:modified xsi:type="dcterms:W3CDTF">2018-07-15T03:23:21Z</dcterms:modified>
</cp:coreProperties>
</file>